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1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C90BDC35-8CA9-493C-90B6-629DED5A366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tIns="91440" bIns="91440"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Lets get it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63040" y="2571840"/>
            <a:ext cx="8017920" cy="4158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D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ebris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I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n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pace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A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utonomous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R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emoval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echanism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1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1/20/2021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45" name="TextShape 2"/>
          <p:cNvSpPr txBox="1"/>
          <p:nvPr/>
        </p:nvSpPr>
        <p:spPr>
          <a:xfrm>
            <a:off x="439200" y="1402200"/>
            <a:ext cx="8265600" cy="7405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>
                <a:solidFill>
                  <a:srgbClr val="FFFFFF"/>
                </a:solidFill>
                <a:latin typeface="Arial"/>
                <a:ea typeface="Arial"/>
              </a:rPr>
              <a:t>DISARM Milestone 4</a:t>
            </a:r>
            <a:br/>
            <a:r>
              <a:rPr lang="en" sz="1600" b="0" strike="noStrike" spc="-1">
                <a:solidFill>
                  <a:srgbClr val="FFFFFF"/>
                </a:solidFill>
                <a:latin typeface="Arial"/>
                <a:ea typeface="Arial"/>
              </a:rPr>
              <a:t>Second Semester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-653400" y="645120"/>
            <a:ext cx="5158080" cy="550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47" name="Group 2"/>
          <p:cNvGrpSpPr/>
          <p:nvPr/>
        </p:nvGrpSpPr>
        <p:grpSpPr>
          <a:xfrm>
            <a:off x="74520" y="1039680"/>
            <a:ext cx="4447800" cy="96120"/>
            <a:chOff x="74520" y="1039680"/>
            <a:chExt cx="4447800" cy="96120"/>
          </a:xfrm>
        </p:grpSpPr>
        <p:grpSp>
          <p:nvGrpSpPr>
            <p:cNvPr id="48" name="Group 3"/>
            <p:cNvGrpSpPr/>
            <p:nvPr/>
          </p:nvGrpSpPr>
          <p:grpSpPr>
            <a:xfrm>
              <a:off x="74520" y="1039680"/>
              <a:ext cx="387360" cy="95400"/>
              <a:chOff x="74520" y="1039680"/>
              <a:chExt cx="387360" cy="95400"/>
            </a:xfrm>
          </p:grpSpPr>
          <p:sp>
            <p:nvSpPr>
              <p:cNvPr id="49" name="CustomShape 4"/>
              <p:cNvSpPr/>
              <p:nvPr/>
            </p:nvSpPr>
            <p:spPr>
              <a:xfrm rot="5400000">
                <a:off x="41400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0" name="CustomShape 5"/>
              <p:cNvSpPr/>
              <p:nvPr/>
            </p:nvSpPr>
            <p:spPr>
              <a:xfrm rot="5400000">
                <a:off x="28512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1" name="CustomShape 6"/>
              <p:cNvSpPr/>
              <p:nvPr/>
            </p:nvSpPr>
            <p:spPr>
              <a:xfrm rot="5400000">
                <a:off x="1562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2" name="CustomShape 7"/>
              <p:cNvSpPr/>
              <p:nvPr/>
            </p:nvSpPr>
            <p:spPr>
              <a:xfrm rot="5400000">
                <a:off x="266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53" name="CustomShape 8"/>
            <p:cNvSpPr/>
            <p:nvPr/>
          </p:nvSpPr>
          <p:spPr>
            <a:xfrm rot="16200000">
              <a:off x="1945800" y="167760"/>
              <a:ext cx="360" cy="1935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54" name="Group 9"/>
            <p:cNvGrpSpPr/>
            <p:nvPr/>
          </p:nvGrpSpPr>
          <p:grpSpPr>
            <a:xfrm>
              <a:off x="4134960" y="1039680"/>
              <a:ext cx="387360" cy="95400"/>
              <a:chOff x="4134960" y="1039680"/>
              <a:chExt cx="387360" cy="95400"/>
            </a:xfrm>
          </p:grpSpPr>
          <p:sp>
            <p:nvSpPr>
              <p:cNvPr id="55" name="CustomShape 10"/>
              <p:cNvSpPr/>
              <p:nvPr/>
            </p:nvSpPr>
            <p:spPr>
              <a:xfrm rot="5400000">
                <a:off x="44744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6" name="CustomShape 11"/>
              <p:cNvSpPr/>
              <p:nvPr/>
            </p:nvSpPr>
            <p:spPr>
              <a:xfrm rot="5400000">
                <a:off x="434520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7" name="CustomShape 12"/>
              <p:cNvSpPr/>
              <p:nvPr/>
            </p:nvSpPr>
            <p:spPr>
              <a:xfrm rot="5400000">
                <a:off x="421632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58" name="CustomShape 13"/>
              <p:cNvSpPr/>
              <p:nvPr/>
            </p:nvSpPr>
            <p:spPr>
              <a:xfrm rot="5400000">
                <a:off x="4087440" y="1087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59" name="CustomShape 14"/>
          <p:cNvSpPr/>
          <p:nvPr/>
        </p:nvSpPr>
        <p:spPr>
          <a:xfrm>
            <a:off x="774720" y="1420200"/>
            <a:ext cx="4897800" cy="1666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400" b="0" strike="noStrike" spc="-1" dirty="0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UPDATED  SYSTEM DIAGRAM</a:t>
            </a:r>
            <a:endParaRPr lang="en-US" sz="1400" b="0" strike="noStrike" spc="-1" dirty="0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SENSOR PLUGIN DEMO</a:t>
            </a:r>
            <a:endParaRPr lang="en-US" sz="1400" b="0" strike="noStrike" spc="-1" dirty="0">
              <a:latin typeface="Arial"/>
            </a:endParaRPr>
          </a:p>
          <a:p>
            <a:pPr marL="457200" indent="-32616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FORWARD WORK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16" name="Google Shape;88;p17">
            <a:extLst>
              <a:ext uri="{FF2B5EF4-FFF2-40B4-BE49-F238E27FC236}">
                <a16:creationId xmlns:a16="http://schemas.microsoft.com/office/drawing/2014/main" id="{15C4DFF9-D0A8-46EE-AA06-6D456771DC3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4834937" y="1278666"/>
            <a:ext cx="2906280" cy="307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6F9437-543E-427F-B510-F63846F580CE}"/>
              </a:ext>
            </a:extLst>
          </p:cNvPr>
          <p:cNvSpPr txBox="1"/>
          <p:nvPr/>
        </p:nvSpPr>
        <p:spPr>
          <a:xfrm>
            <a:off x="591670" y="413831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BEE2C-A99C-4545-A550-B6680536833A}"/>
              </a:ext>
            </a:extLst>
          </p:cNvPr>
          <p:cNvSpPr txBox="1"/>
          <p:nvPr/>
        </p:nvSpPr>
        <p:spPr>
          <a:xfrm>
            <a:off x="591669" y="1083823"/>
            <a:ext cx="7799296" cy="917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Complete simulation requirements</a:t>
            </a:r>
            <a:endParaRPr lang="en-US" sz="1600" b="0" strike="noStrike" spc="-1" dirty="0">
              <a:latin typeface="Arial"/>
            </a:endParaRP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Develop distance sensor from scratch (COMPLETED)</a:t>
            </a:r>
            <a:endParaRPr lang="en-US" sz="1600" b="0" strike="noStrike" spc="-1" dirty="0">
              <a:latin typeface="Arial"/>
            </a:endParaRP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Implement algorithm for locating welding points.	 (PARTIALLY COMPLETED)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6" name="Google Shape;505;p40">
            <a:extLst>
              <a:ext uri="{FF2B5EF4-FFF2-40B4-BE49-F238E27FC236}">
                <a16:creationId xmlns:a16="http://schemas.microsoft.com/office/drawing/2014/main" id="{66541922-DC57-4CB4-ABE0-2625D1E04143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444888" y="2571750"/>
            <a:ext cx="3949037" cy="1801822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3B27C1B-2E5D-4808-B9E9-F28BBA2DFB5C}"/>
              </a:ext>
            </a:extLst>
          </p:cNvPr>
          <p:cNvSpPr txBox="1"/>
          <p:nvPr/>
        </p:nvSpPr>
        <p:spPr>
          <a:xfrm>
            <a:off x="584947" y="394096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UPDATED SYSTEM DIAGRAM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514C4-D629-4C83-9F82-9AB54C28B63C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1026659" y="850631"/>
            <a:ext cx="2777524" cy="3993595"/>
          </a:xfrm>
          <a:prstGeom prst="rect">
            <a:avLst/>
          </a:prstGeom>
          <a:ln>
            <a:noFill/>
          </a:ln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32F640B1-2247-4A78-8FA8-325B1A531E00}"/>
              </a:ext>
            </a:extLst>
          </p:cNvPr>
          <p:cNvSpPr/>
          <p:nvPr/>
        </p:nvSpPr>
        <p:spPr>
          <a:xfrm>
            <a:off x="4181111" y="2645478"/>
            <a:ext cx="975836" cy="397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2C4314D-191F-4F12-8DC1-16F22FA94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875" y="850631"/>
            <a:ext cx="1931173" cy="39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21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nsor_demo_2-2021-02-19_12.08.56">
            <a:hlinkClick r:id="" action="ppaction://media"/>
            <a:extLst>
              <a:ext uri="{FF2B5EF4-FFF2-40B4-BE49-F238E27FC236}">
                <a16:creationId xmlns:a16="http://schemas.microsoft.com/office/drawing/2014/main" id="{B1BD526F-1B30-421B-BCD8-C1C4B9ACE5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4333" y="876887"/>
            <a:ext cx="6057964" cy="3389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528E96-2A35-434E-853F-80B97D23C02E}"/>
              </a:ext>
            </a:extLst>
          </p:cNvPr>
          <p:cNvSpPr txBox="1"/>
          <p:nvPr/>
        </p:nvSpPr>
        <p:spPr>
          <a:xfrm>
            <a:off x="520021" y="201012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SENSOR PLUGIN DEMO</a:t>
            </a:r>
            <a:endParaRPr lang="en-US" sz="1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449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17B9FD-64B2-4628-9C14-34A9AA611635}"/>
              </a:ext>
            </a:extLst>
          </p:cNvPr>
          <p:cNvSpPr txBox="1"/>
          <p:nvPr/>
        </p:nvSpPr>
        <p:spPr>
          <a:xfrm>
            <a:off x="701505" y="347595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SENSOR PLUGIN DEMO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6" name="sensor_demo_2-2021-02-19_12.08.56_1">
            <a:hlinkClick r:id="" action="ppaction://media"/>
            <a:extLst>
              <a:ext uri="{FF2B5EF4-FFF2-40B4-BE49-F238E27FC236}">
                <a16:creationId xmlns:a16="http://schemas.microsoft.com/office/drawing/2014/main" id="{02378897-945F-4440-B0C1-E7A9F4A310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1168" y="1048225"/>
            <a:ext cx="6301191" cy="352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42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538088-A95F-4D4A-8111-6E98F7C94C56}"/>
              </a:ext>
            </a:extLst>
          </p:cNvPr>
          <p:cNvSpPr txBox="1"/>
          <p:nvPr/>
        </p:nvSpPr>
        <p:spPr>
          <a:xfrm>
            <a:off x="457200" y="335499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FORWARD WORK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DE7DC4E-3D40-453D-A0BF-548183C92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355" y="1239674"/>
            <a:ext cx="4741645" cy="2478490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84F0D98-0FD3-4054-BE1C-0741E6D89E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9674"/>
            <a:ext cx="4296850" cy="24784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7DDFCE-B6F8-45E8-9641-9248357D9308}"/>
              </a:ext>
            </a:extLst>
          </p:cNvPr>
          <p:cNvSpPr txBox="1"/>
          <p:nvPr/>
        </p:nvSpPr>
        <p:spPr>
          <a:xfrm>
            <a:off x="1239768" y="831188"/>
            <a:ext cx="241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</a:rPr>
              <a:t>disarm.xacro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B2B6DC-4EAC-4738-B05A-C6D9CE390AC0}"/>
              </a:ext>
            </a:extLst>
          </p:cNvPr>
          <p:cNvSpPr txBox="1"/>
          <p:nvPr/>
        </p:nvSpPr>
        <p:spPr>
          <a:xfrm>
            <a:off x="4829820" y="8311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disarm_plugin.cc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262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EE4664C-8896-4195-991B-E85DB2B16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97" y="203670"/>
            <a:ext cx="3512063" cy="23802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3D3190-0C8D-4C2C-A0BB-1E10A6DAADF8}"/>
              </a:ext>
            </a:extLst>
          </p:cNvPr>
          <p:cNvSpPr txBox="1"/>
          <p:nvPr/>
        </p:nvSpPr>
        <p:spPr>
          <a:xfrm>
            <a:off x="587829" y="238046"/>
            <a:ext cx="457200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1040">
              <a:lnSpc>
                <a:spcPct val="150000"/>
              </a:lnSpc>
              <a:buClr>
                <a:srgbClr val="FFFFFF"/>
              </a:buClr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FORWARD WORK (MILESTONE 5)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8C1B6-8C63-4412-99F9-D8A35B64D612}"/>
              </a:ext>
            </a:extLst>
          </p:cNvPr>
          <p:cNvSpPr txBox="1"/>
          <p:nvPr/>
        </p:nvSpPr>
        <p:spPr>
          <a:xfrm>
            <a:off x="195943" y="1018050"/>
            <a:ext cx="4572000" cy="1483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840" indent="-28548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Complete simulation requirements</a:t>
            </a:r>
            <a:endParaRPr lang="en-US" sz="1600" b="0" strike="noStrike" spc="-1" dirty="0">
              <a:latin typeface="Arial"/>
            </a:endParaRP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Implement algorithm for locating welding points.	 (PARTIALLY COMPLETED)</a:t>
            </a: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Finish recording demo videos</a:t>
            </a: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</a:rPr>
              <a:t>Design </a:t>
            </a:r>
            <a:r>
              <a:rPr lang="en-US" sz="1600" spc="-1" dirty="0">
                <a:solidFill>
                  <a:srgbClr val="FFFFFF"/>
                </a:solidFill>
                <a:latin typeface="Arial"/>
              </a:rPr>
              <a:t>poster and e-book</a:t>
            </a:r>
          </a:p>
          <a:p>
            <a:pPr marL="285840" lvl="8" indent="-28548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88CF067-C3E2-46CD-8469-88C3166D05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463" y="2674298"/>
            <a:ext cx="4435529" cy="22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666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Shape 1"/>
          <p:cNvSpPr txBox="1"/>
          <p:nvPr/>
        </p:nvSpPr>
        <p:spPr>
          <a:xfrm>
            <a:off x="1298160" y="348120"/>
            <a:ext cx="6771240" cy="1935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200" b="0" strike="noStrike" spc="-1">
                <a:solidFill>
                  <a:srgbClr val="FFFFFF"/>
                </a:solidFill>
                <a:latin typeface="Arial"/>
                <a:ea typeface="Arial"/>
              </a:rPr>
              <a:t>THANK YOU!</a:t>
            </a:r>
            <a:endParaRPr lang="en-US" sz="8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623160" y="2571840"/>
            <a:ext cx="2652120" cy="1512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Kyle Watkins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Project Manager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watkinsk2017@my.fit.edu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Luca Rizza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Systems 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lrizza2017@my.fit.edu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Laura Guziczek,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lguziczek2018@my.fit.edu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69" name="CustomShape 3"/>
          <p:cNvSpPr/>
          <p:nvPr/>
        </p:nvSpPr>
        <p:spPr>
          <a:xfrm>
            <a:off x="3014640" y="1864800"/>
            <a:ext cx="3465720" cy="327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Any Questions?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70" name="Group 4"/>
          <p:cNvGrpSpPr/>
          <p:nvPr/>
        </p:nvGrpSpPr>
        <p:grpSpPr>
          <a:xfrm>
            <a:off x="454680" y="348120"/>
            <a:ext cx="95760" cy="4447440"/>
            <a:chOff x="454680" y="348120"/>
            <a:chExt cx="95760" cy="4447440"/>
          </a:xfrm>
        </p:grpSpPr>
        <p:grpSp>
          <p:nvGrpSpPr>
            <p:cNvPr id="71" name="Group 5"/>
            <p:cNvGrpSpPr/>
            <p:nvPr/>
          </p:nvGrpSpPr>
          <p:grpSpPr>
            <a:xfrm>
              <a:off x="454680" y="4408560"/>
              <a:ext cx="95760" cy="387000"/>
              <a:chOff x="454680" y="4408560"/>
              <a:chExt cx="95760" cy="387000"/>
            </a:xfrm>
          </p:grpSpPr>
          <p:sp>
            <p:nvSpPr>
              <p:cNvPr id="72" name="CustomShape 6"/>
              <p:cNvSpPr/>
              <p:nvPr/>
            </p:nvSpPr>
            <p:spPr>
              <a:xfrm>
                <a:off x="454680" y="440856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3" name="CustomShape 7"/>
              <p:cNvSpPr/>
              <p:nvPr/>
            </p:nvSpPr>
            <p:spPr>
              <a:xfrm>
                <a:off x="454680" y="45374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4" name="CustomShape 8"/>
              <p:cNvSpPr/>
              <p:nvPr/>
            </p:nvSpPr>
            <p:spPr>
              <a:xfrm>
                <a:off x="454680" y="46663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5" name="CustomShape 9"/>
              <p:cNvSpPr/>
              <p:nvPr/>
            </p:nvSpPr>
            <p:spPr>
              <a:xfrm>
                <a:off x="454680" y="47952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76" name="CustomShape 10"/>
            <p:cNvSpPr/>
            <p:nvPr/>
          </p:nvSpPr>
          <p:spPr>
            <a:xfrm rot="10800000">
              <a:off x="502560" y="1604160"/>
              <a:ext cx="360" cy="193572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77" name="Group 11"/>
            <p:cNvGrpSpPr/>
            <p:nvPr/>
          </p:nvGrpSpPr>
          <p:grpSpPr>
            <a:xfrm>
              <a:off x="454680" y="348120"/>
              <a:ext cx="95760" cy="387360"/>
              <a:chOff x="454680" y="348120"/>
              <a:chExt cx="95760" cy="387360"/>
            </a:xfrm>
          </p:grpSpPr>
          <p:sp>
            <p:nvSpPr>
              <p:cNvPr id="78" name="CustomShape 12"/>
              <p:cNvSpPr/>
              <p:nvPr/>
            </p:nvSpPr>
            <p:spPr>
              <a:xfrm>
                <a:off x="454680" y="348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79" name="CustomShape 13"/>
              <p:cNvSpPr/>
              <p:nvPr/>
            </p:nvSpPr>
            <p:spPr>
              <a:xfrm>
                <a:off x="454680" y="47700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0" name="CustomShape 14"/>
              <p:cNvSpPr/>
              <p:nvPr/>
            </p:nvSpPr>
            <p:spPr>
              <a:xfrm>
                <a:off x="454680" y="60624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1" name="CustomShape 15"/>
              <p:cNvSpPr/>
              <p:nvPr/>
            </p:nvSpPr>
            <p:spPr>
              <a:xfrm>
                <a:off x="454680" y="735120"/>
                <a:ext cx="9576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82" name="CustomShape 16"/>
          <p:cNvSpPr/>
          <p:nvPr/>
        </p:nvSpPr>
        <p:spPr>
          <a:xfrm>
            <a:off x="2838960" y="2571840"/>
            <a:ext cx="3465720" cy="1780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Michael Leard,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mleard2017@my.fit.edu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Ali Lebbar,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alebbar2016@my.fit.edu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Davey Renoid,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drenoid2016@my.fit.edu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Matthew Intriago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Computer Science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mintriago2017@my.fit.edu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83" name="CustomShape 17"/>
          <p:cNvSpPr/>
          <p:nvPr/>
        </p:nvSpPr>
        <p:spPr>
          <a:xfrm>
            <a:off x="6125040" y="2608200"/>
            <a:ext cx="2791080" cy="1707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Vincent Panichelli,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vpanichelli2017@my.fit.edu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Daniel Soto,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dsotoperezco2017@my.fit.edu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1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Nouraldean El-Chariti</a:t>
            </a:r>
            <a:r>
              <a:rPr lang="en" sz="1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,</a:t>
            </a: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1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1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nelchariti2017@my.fit.edu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pic>
        <p:nvPicPr>
          <p:cNvPr id="84" name="Google Shape;687;p53"/>
          <p:cNvPicPr/>
          <p:nvPr/>
        </p:nvPicPr>
        <p:blipFill>
          <a:blip r:embed="rId3"/>
          <a:srcRect l="41556" r="41250"/>
          <a:stretch/>
        </p:blipFill>
        <p:spPr>
          <a:xfrm>
            <a:off x="7992720" y="111600"/>
            <a:ext cx="1030680" cy="666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3786</TotalTime>
  <Words>221</Words>
  <Application>Microsoft Office PowerPoint</Application>
  <PresentationFormat>On-screen Show (16:9)</PresentationFormat>
  <Paragraphs>47</Paragraphs>
  <Slides>9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Courier New</vt:lpstr>
      <vt:lpstr>Roboto Condensed</vt:lpstr>
      <vt:lpstr>Roboto Mono</vt:lpstr>
      <vt:lpstr>Roboto Mono Regular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DISARM Milestone 3</dc:title>
  <dc:subject/>
  <dc:creator>Matthew Intriago</dc:creator>
  <dc:description/>
  <cp:lastModifiedBy>mintriago2017@fit.edu</cp:lastModifiedBy>
  <cp:revision>23</cp:revision>
  <dcterms:modified xsi:type="dcterms:W3CDTF">2021-04-16T04:53:30Z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3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